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44" r:id="rId3"/>
    <p:sldId id="347" r:id="rId4"/>
    <p:sldId id="348" r:id="rId5"/>
    <p:sldId id="349" r:id="rId6"/>
    <p:sldId id="353" r:id="rId7"/>
    <p:sldId id="345" r:id="rId8"/>
    <p:sldId id="350" r:id="rId9"/>
    <p:sldId id="352" r:id="rId10"/>
    <p:sldId id="351" r:id="rId11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73125" autoAdjust="0"/>
  </p:normalViewPr>
  <p:slideViewPr>
    <p:cSldViewPr>
      <p:cViewPr varScale="1">
        <p:scale>
          <a:sx n="49" d="100"/>
          <a:sy n="49" d="100"/>
        </p:scale>
        <p:origin x="181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21/01/2018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 read and quote Rom 12: 1-2 over and over again. I want to focus this morning on v2 which is the second step to experiencing the power of a resurrected life. Step One: is presenting our bodies as a living sacrifice – that means every part of our body – including our minds. Step Two: is to allow ourselves to be transformed instead of conformed. We are transformed by the renewing of our mind. </a:t>
            </a:r>
          </a:p>
          <a:p>
            <a:endParaRPr lang="en-AU" dirty="0"/>
          </a:p>
          <a:p>
            <a:r>
              <a:rPr lang="en-AU" dirty="0" err="1"/>
              <a:t>Prov</a:t>
            </a:r>
            <a:r>
              <a:rPr lang="en-AU" dirty="0"/>
              <a:t> 23:7 tells us that the thoughts we think are important because it determines what we are and what we eventually become. 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11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Living Bible translation says “Fix your thoughts on what is good and true and right”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1624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need to centre my mind on these things and implant them into my heart</a:t>
            </a:r>
          </a:p>
          <a:p>
            <a:r>
              <a:rPr lang="en-AU" dirty="0"/>
              <a:t>I need to agree with what God says about me. I need to agree with what God sees in me. I need to agree with His vision of success over my life. </a:t>
            </a:r>
          </a:p>
          <a:p>
            <a:r>
              <a:rPr lang="en-AU" dirty="0"/>
              <a:t>My thoughts are very important. </a:t>
            </a:r>
          </a:p>
          <a:p>
            <a:endParaRPr lang="en-AU" dirty="0"/>
          </a:p>
          <a:p>
            <a:r>
              <a:rPr lang="en-AU" dirty="0"/>
              <a:t>We are covering a series on Guarding your mind with Pastor John Osteen. We heard that </a:t>
            </a:r>
            <a:r>
              <a:rPr lang="en-AU" dirty="0" err="1"/>
              <a:t>satan’s</a:t>
            </a:r>
            <a:r>
              <a:rPr lang="en-AU" dirty="0"/>
              <a:t> entrance point is through the mind. Have you ever seen a movie scene or a cartoon when it’s like the devil walks alongside a person and whispers to them and then the person does or says whatever the devil whispers. That’s exactly what happens. The entrance point is through the mind. I need to forsake my thoughts and accept God’s thoughts. </a:t>
            </a:r>
          </a:p>
          <a:p>
            <a:endParaRPr lang="en-AU" dirty="0"/>
          </a:p>
          <a:p>
            <a:r>
              <a:rPr lang="en-AU" dirty="0"/>
              <a:t>The devils comes to steal, kill and destroy John 10:10. What are some thoughts that are not in line with what God says?</a:t>
            </a:r>
          </a:p>
          <a:p>
            <a:r>
              <a:rPr lang="en-AU" dirty="0"/>
              <a:t>For example,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I’ll never make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I’m not good enough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He’ll never change or she’ll never change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That’s just the way it 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 can’t do this. It’s too hard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 can never achieve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Nobody loves me or nobody likes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Nobody cares about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I’m not smart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 can never get this job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I’ll never get this promotion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I’ll never be healed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I’ll never see again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I’ll die lonely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I’m so forgetful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AU" dirty="0"/>
              <a:t>Can you see how these are simple but negative thoughts that are not aligned with what God says? One thought and the devil can hold me captive.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dirty="0"/>
              <a:t>One thought and the devil can stop me from receiving my breakthrough. </a:t>
            </a:r>
          </a:p>
          <a:p>
            <a:endParaRPr lang="en-AU" dirty="0"/>
          </a:p>
          <a:p>
            <a:r>
              <a:rPr lang="en-AU" dirty="0"/>
              <a:t>As a man thinks in his heart so is he or so he becomes. And what I think will be exactly what happens to 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9551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So what do I do now?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08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" y="3817193"/>
            <a:ext cx="9144000" cy="1052736"/>
          </a:xfrm>
        </p:spPr>
        <p:txBody>
          <a:bodyPr/>
          <a:lstStyle/>
          <a:p>
            <a:r>
              <a:rPr lang="en-AU" sz="3600" i="1" dirty="0"/>
              <a:t>Experiencing Transformation: </a:t>
            </a:r>
            <a:br>
              <a:rPr lang="en-AU" sz="3600" i="1" dirty="0"/>
            </a:br>
            <a:r>
              <a:rPr lang="en-AU" sz="3600" i="1" dirty="0"/>
              <a:t>the renewing of our mind</a:t>
            </a:r>
            <a:br>
              <a:rPr lang="en-AU" sz="3600" i="1" dirty="0"/>
            </a:br>
            <a:r>
              <a:rPr lang="en-AU" sz="2800" b="0" i="1" dirty="0"/>
              <a:t>Progress through process</a:t>
            </a:r>
            <a:endParaRPr lang="en-US" sz="2000" b="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Rom 12:1-2, </a:t>
            </a:r>
            <a:r>
              <a:rPr lang="en-US" dirty="0" err="1"/>
              <a:t>Prov</a:t>
            </a:r>
            <a:r>
              <a:rPr lang="en-US" dirty="0"/>
              <a:t> 23:7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20/01/18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1FB0-C1D1-4577-A75F-3A6B34AD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scriptures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13A03-739B-49F7-9C44-9FA8228E4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2900" b="1" dirty="0">
                <a:latin typeface="Calibri" panose="020F0502020204030204" pitchFamily="34" charset="0"/>
                <a:cs typeface="Calibri" panose="020F0502020204030204" pitchFamily="34" charset="0"/>
              </a:rPr>
              <a:t>Rom 12:1-2</a:t>
            </a:r>
          </a:p>
          <a:p>
            <a:pPr marL="0" indent="0">
              <a:buNone/>
            </a:pP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I beseech you therefore, brethren, by the mercies of God, that you present your bodies a living sacrifice, holy, acceptable to God, which is your reasonable service. </a:t>
            </a:r>
          </a:p>
          <a:p>
            <a:pPr marL="0" indent="0">
              <a:buNone/>
            </a:pP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And do not be conformed to this world, but </a:t>
            </a:r>
            <a:r>
              <a:rPr lang="en-AU" sz="29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transformed by the renewing of your mind</a:t>
            </a: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, that you may prove what is that good and acceptable and perfect will of God.</a:t>
            </a:r>
          </a:p>
          <a:p>
            <a:pPr marL="0" indent="0">
              <a:buNone/>
            </a:pPr>
            <a:r>
              <a:rPr lang="en-AU" sz="2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Prov</a:t>
            </a:r>
            <a:r>
              <a:rPr lang="en-AU" sz="2900" b="1" dirty="0">
                <a:latin typeface="Calibri" panose="020F0502020204030204" pitchFamily="34" charset="0"/>
                <a:cs typeface="Calibri" panose="020F0502020204030204" pitchFamily="34" charset="0"/>
              </a:rPr>
              <a:t> 23:7a</a:t>
            </a:r>
          </a:p>
          <a:p>
            <a:pPr marL="0" indent="0">
              <a:buNone/>
            </a:pP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“For </a:t>
            </a:r>
            <a:r>
              <a:rPr lang="en-AU" sz="29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he thinks</a:t>
            </a: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 in his heart </a:t>
            </a:r>
            <a:r>
              <a:rPr lang="en-AU" sz="29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is he</a:t>
            </a:r>
            <a:r>
              <a:rPr lang="en-AU" sz="2900" dirty="0">
                <a:latin typeface="Calibri" panose="020F0502020204030204" pitchFamily="34" charset="0"/>
                <a:cs typeface="Calibri" panose="020F0502020204030204" pitchFamily="34" charset="0"/>
              </a:rPr>
              <a:t>…”</a:t>
            </a:r>
          </a:p>
          <a:p>
            <a:endParaRPr lang="en-AU" sz="2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FBCD-13A7-4BD5-9BD5-C93E1870B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Phil 4:8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D74B1-104D-4467-BA25-3EDEBA854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Finally, believers,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honourable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worthy of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respect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confirmed by God’s word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pure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wholesome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lovely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and brings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peace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whatever is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admirable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and of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good repute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80667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E04A-D537-4080-926B-4B8BDD9A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Phil 4:8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1E56-FF29-4E2C-8E3B-4DF3B546A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5689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If there is any </a:t>
            </a:r>
            <a:r>
              <a:rPr lang="en-AU" sz="3000" b="1" dirty="0"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If there is anything </a:t>
            </a:r>
            <a:r>
              <a:rPr lang="en-AU" sz="3000" b="1" dirty="0">
                <a:latin typeface="Calibri" panose="020F0502020204030204" pitchFamily="34" charset="0"/>
                <a:cs typeface="Calibri" panose="020F0502020204030204" pitchFamily="34" charset="0"/>
              </a:rPr>
              <a:t>worthy of praise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Think continually on these things </a:t>
            </a:r>
          </a:p>
          <a:p>
            <a:pPr marL="0" indent="0">
              <a:buNone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AU" sz="3000" b="1" dirty="0">
                <a:latin typeface="Calibri" panose="020F0502020204030204" pitchFamily="34" charset="0"/>
                <a:cs typeface="Calibri" panose="020F0502020204030204" pitchFamily="34" charset="0"/>
              </a:rPr>
              <a:t>centre your mind on them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</a:p>
          <a:p>
            <a:pPr marL="0" indent="0">
              <a:buNone/>
            </a:pPr>
            <a:r>
              <a:rPr lang="en-AU" sz="3000" b="1" dirty="0">
                <a:latin typeface="Calibri" panose="020F0502020204030204" pitchFamily="34" charset="0"/>
                <a:cs typeface="Calibri" panose="020F0502020204030204" pitchFamily="34" charset="0"/>
              </a:rPr>
              <a:t>implant them in your heart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</a:p>
          <a:p>
            <a:pPr marL="0" indent="0">
              <a:buNone/>
            </a:pPr>
            <a:endParaRPr lang="en-AU" sz="3000" dirty="0"/>
          </a:p>
          <a:p>
            <a:pPr marL="0" indent="0">
              <a:buNone/>
            </a:pPr>
            <a:r>
              <a:rPr lang="en-AU" sz="3000" b="1" dirty="0">
                <a:latin typeface="Calibri" panose="020F0502020204030204" pitchFamily="34" charset="0"/>
                <a:cs typeface="Calibri" panose="020F0502020204030204" pitchFamily="34" charset="0"/>
              </a:rPr>
              <a:t>Amos 3:3</a:t>
            </a:r>
          </a:p>
          <a:p>
            <a:pPr marL="0" indent="0">
              <a:buNone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“Can two walk together unless they are agreed?”</a:t>
            </a:r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4BDC00-F7A7-4385-8B4C-BDEE762788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5" r="39982"/>
          <a:stretch/>
        </p:blipFill>
        <p:spPr>
          <a:xfrm>
            <a:off x="6228184" y="536615"/>
            <a:ext cx="2664296" cy="430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5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F5DD7-9725-4A18-A3D8-4D6BF13C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One thought…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BE94A0-D6F2-4ED5-BD1A-C5C9EB7D0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4091011" cy="2899591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95D75D-6702-4FF1-AD57-10F58B06E34B}"/>
              </a:ext>
            </a:extLst>
          </p:cNvPr>
          <p:cNvSpPr txBox="1">
            <a:spLocks/>
          </p:cNvSpPr>
          <p:nvPr/>
        </p:nvSpPr>
        <p:spPr>
          <a:xfrm>
            <a:off x="4450035" y="836712"/>
            <a:ext cx="4392488" cy="5472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2 Kings 5:1-14</a:t>
            </a:r>
          </a:p>
          <a:p>
            <a:pPr marL="0" indent="0">
              <a:buFont typeface="Arial" pitchFamily="34" charset="0"/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Naaman thought that he would be healed in a certain way (v11)</a:t>
            </a:r>
          </a:p>
          <a:p>
            <a:pPr marL="0" indent="0">
              <a:buFont typeface="Arial" pitchFamily="34" charset="0"/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one thought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almost stopped him from receiving his miracle!</a:t>
            </a:r>
          </a:p>
          <a:p>
            <a:pPr marL="0" indent="0">
              <a:buFont typeface="Arial" pitchFamily="34" charset="0"/>
              <a:buNone/>
            </a:pPr>
            <a:endParaRPr lang="en-AU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Matt 9:20-22 </a:t>
            </a:r>
          </a:p>
          <a:p>
            <a:pPr marL="0" indent="0">
              <a:buFont typeface="Arial" pitchFamily="34" charset="0"/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The woman with the issue of blood thought “if only I may touch His garment, </a:t>
            </a: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</a:rPr>
              <a:t>I shall be made well.”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1AC948-7AC4-4C81-82E5-D8853B3A8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4091011" cy="259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3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E73A-23B6-41EB-8B80-B5D6369C1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helmet of salvation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97BC13-C745-4C90-A54E-7424C2804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8"/>
          <a:stretch/>
        </p:blipFill>
        <p:spPr>
          <a:xfrm>
            <a:off x="0" y="1069257"/>
            <a:ext cx="3877263" cy="57887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D5A77-B9EE-4A41-A080-76FD49DC0630}"/>
              </a:ext>
            </a:extLst>
          </p:cNvPr>
          <p:cNvSpPr txBox="1"/>
          <p:nvPr/>
        </p:nvSpPr>
        <p:spPr>
          <a:xfrm>
            <a:off x="4211960" y="1069257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EAF982-4435-4939-A17C-F0BE10C4117C}"/>
              </a:ext>
            </a:extLst>
          </p:cNvPr>
          <p:cNvSpPr txBox="1">
            <a:spLocks/>
          </p:cNvSpPr>
          <p:nvPr/>
        </p:nvSpPr>
        <p:spPr>
          <a:xfrm>
            <a:off x="4067944" y="1069257"/>
            <a:ext cx="4392488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A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Eph</a:t>
            </a: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6:10-18</a:t>
            </a:r>
          </a:p>
          <a:p>
            <a:pPr marL="0" indent="0">
              <a:buFont typeface="Arial" pitchFamily="34" charset="0"/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I must cover my mind with redemptive truth (v17)</a:t>
            </a:r>
          </a:p>
          <a:p>
            <a:pPr marL="0" indent="0">
              <a:buFont typeface="Arial" pitchFamily="34" charset="0"/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A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Eph</a:t>
            </a: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1:3-2:22</a:t>
            </a:r>
          </a:p>
          <a:p>
            <a:pPr marL="0" indent="0">
              <a:buFont typeface="Arial" pitchFamily="34" charset="0"/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1 Pet 1:3-12</a:t>
            </a:r>
          </a:p>
          <a:p>
            <a:pPr marL="0" indent="0">
              <a:buFont typeface="Arial" pitchFamily="34" charset="0"/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Col 1:9-23 </a:t>
            </a:r>
          </a:p>
          <a:p>
            <a:pPr marL="0" indent="0">
              <a:buFont typeface="Arial" pitchFamily="34" charset="0"/>
              <a:buNone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Grounded, steadfast, not moved away from the hope of the gospel</a:t>
            </a:r>
          </a:p>
          <a:p>
            <a:pPr marL="0" indent="0">
              <a:buFont typeface="Arial" pitchFamily="34" charset="0"/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7877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C494-BB5A-4F6A-8FAA-44B2F2C49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can I be transformed?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A6B71-CD6C-4C55-97AD-A102DBB66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RENEW MY MIND: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Recognise </a:t>
            </a: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the wrong thought </a:t>
            </a:r>
            <a:endParaRPr lang="en-AU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Reject </a:t>
            </a: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it (Isa 55:6-9, 2 Cor 10:4-5)</a:t>
            </a:r>
          </a:p>
          <a:p>
            <a:pPr marL="0" indent="0">
              <a:buNone/>
            </a:pPr>
            <a:r>
              <a:rPr lang="en-AU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AU" sz="2800" i="1" dirty="0">
                <a:latin typeface="Calibri" panose="020F0502020204030204" pitchFamily="34" charset="0"/>
                <a:cs typeface="Calibri" panose="020F0502020204030204" pitchFamily="34" charset="0"/>
              </a:rPr>
              <a:t>I rebuke you!</a:t>
            </a:r>
          </a:p>
          <a:p>
            <a:pPr marL="0" indent="0">
              <a:buNone/>
            </a:pPr>
            <a:r>
              <a:rPr lang="en-AU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AU" sz="2800" i="1" dirty="0">
                <a:latin typeface="Calibri" panose="020F0502020204030204" pitchFamily="34" charset="0"/>
                <a:cs typeface="Calibri" panose="020F0502020204030204" pitchFamily="34" charset="0"/>
              </a:rPr>
              <a:t>Shut up!</a:t>
            </a:r>
          </a:p>
          <a:p>
            <a:pPr marL="0" indent="0">
              <a:buNone/>
            </a:pPr>
            <a:r>
              <a:rPr lang="en-AU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AU" sz="2800" i="1" dirty="0">
                <a:latin typeface="Calibri" panose="020F0502020204030204" pitchFamily="34" charset="0"/>
                <a:cs typeface="Calibri" panose="020F0502020204030204" pitchFamily="34" charset="0"/>
              </a:rPr>
              <a:t>Get out in Jesus’ Name!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Replace </a:t>
            </a: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it with God’s thoughts </a:t>
            </a:r>
          </a:p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	(Amos 3:3, Phil 4:8, Rom 12:2)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Repeat </a:t>
            </a: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what God says. It is His voice when I speak His word!</a:t>
            </a:r>
            <a:endParaRPr lang="en-AU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65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472C9-2BA3-4BAB-A9FE-978084EC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me?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EB18F8-CA71-4C3A-A70F-C8458FB80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6632"/>
          <a:stretch/>
        </p:blipFill>
        <p:spPr>
          <a:xfrm>
            <a:off x="1268170" y="1008112"/>
            <a:ext cx="6607659" cy="5373216"/>
          </a:xfrm>
        </p:spPr>
      </p:pic>
    </p:spTree>
    <p:extLst>
      <p:ext uri="{BB962C8B-B14F-4D97-AF65-F5344CB8AC3E}">
        <p14:creationId xmlns:p14="http://schemas.microsoft.com/office/powerpoint/2010/main" val="100568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309B-3C2B-47C2-9028-360A7137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FEA07-BEF9-405C-8F0D-DE7F76747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908720"/>
            <a:ext cx="9217023" cy="5184576"/>
          </a:xfrm>
        </p:spPr>
      </p:pic>
    </p:spTree>
    <p:extLst>
      <p:ext uri="{BB962C8B-B14F-4D97-AF65-F5344CB8AC3E}">
        <p14:creationId xmlns:p14="http://schemas.microsoft.com/office/powerpoint/2010/main" val="2388410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DE186-4C0C-4D3C-98E3-EC4D04A1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92EBFA-F719-4024-8D76-40AB995B4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94" y="1066324"/>
            <a:ext cx="9199694" cy="5174828"/>
          </a:xfrm>
        </p:spPr>
      </p:pic>
    </p:spTree>
    <p:extLst>
      <p:ext uri="{BB962C8B-B14F-4D97-AF65-F5344CB8AC3E}">
        <p14:creationId xmlns:p14="http://schemas.microsoft.com/office/powerpoint/2010/main" val="166983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8361</TotalTime>
  <Words>777</Words>
  <Application>Microsoft Office PowerPoint</Application>
  <PresentationFormat>On-screen Show (4:3)</PresentationFormat>
  <Paragraphs>96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맑은 고딕</vt:lpstr>
      <vt:lpstr>Arial</vt:lpstr>
      <vt:lpstr>Arial Rounded MT Bold</vt:lpstr>
      <vt:lpstr>Calibri</vt:lpstr>
      <vt:lpstr>Century Gothic</vt:lpstr>
      <vt:lpstr>Office Theme</vt:lpstr>
      <vt:lpstr>Experiencing Transformation:  the renewing of our mind Progress through process</vt:lpstr>
      <vt:lpstr>Key scriptures</vt:lpstr>
      <vt:lpstr>Phil 4:8</vt:lpstr>
      <vt:lpstr>Phil 4:8 cont’d</vt:lpstr>
      <vt:lpstr>One thought…</vt:lpstr>
      <vt:lpstr>The helmet of salvation</vt:lpstr>
      <vt:lpstr>How can I be transformed?</vt:lpstr>
      <vt:lpstr>What does God say about me? </vt:lpstr>
      <vt:lpstr>What does God say about us? </vt:lpstr>
      <vt:lpstr>What does God say about us? 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173</cp:revision>
  <cp:lastPrinted>2016-05-21T23:01:06Z</cp:lastPrinted>
  <dcterms:created xsi:type="dcterms:W3CDTF">2014-04-01T16:35:38Z</dcterms:created>
  <dcterms:modified xsi:type="dcterms:W3CDTF">2018-01-21T02:32:24Z</dcterms:modified>
</cp:coreProperties>
</file>